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3" r:id="rId6"/>
    <p:sldId id="262" r:id="rId7"/>
    <p:sldId id="264" r:id="rId8"/>
    <p:sldId id="265" r:id="rId9"/>
    <p:sldId id="266" r:id="rId10"/>
    <p:sldId id="260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E3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660"/>
  </p:normalViewPr>
  <p:slideViewPr>
    <p:cSldViewPr snapToGrid="0">
      <p:cViewPr varScale="1">
        <p:scale>
          <a:sx n="85" d="100"/>
          <a:sy n="85" d="100"/>
        </p:scale>
        <p:origin x="42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7A145-D07C-B20F-3353-9B8145EA26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9D9B3B-0CEE-8F18-3059-9214BC7E9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897CC-4795-9333-D459-2D4BF5383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2C0F9-BBC7-F8B3-91B4-3AC3D1A16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0F0A1-D5F3-C7F3-F407-B0355B5EF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9837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A4CF6-ECC1-2DBB-8E61-3BD4544B3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E2C07B-F3D3-CEE4-C443-00C056AF3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5B5E6-0313-3B2C-02F5-D91E41E2A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B6E0EB-9155-DCF2-7733-7A3B1AFE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3A5B3-9CF3-755C-97CC-0F13C5AF8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76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7DB37F-F886-FCF6-CDA9-C84CE257E8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B1F4A-BF4A-B7C3-3958-831DC499F0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7141B-778A-43BA-CCE3-C0F947BFA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398C6-FBB9-D257-068F-CC15349F3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CE5B4-ED73-D82F-F5D5-7BD3256F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377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031A2-6973-9122-A3AC-E29AE2900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6B086-721D-01E0-A35A-5CBDD1D60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AC9D7-E683-6648-7977-9EE01B800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59996-9AA0-9912-106D-E77E8497A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770F1-234B-086B-0625-48544C844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3901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EA3CE-FB35-FC85-2B06-8DB2A5468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4E003-DC45-7CB3-ECFE-D47B6BD5A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6EC5B-A678-4C35-7AFD-983C0EE4D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0AC7E-6D29-3660-48CB-FB491540B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744BF-377E-F616-2E5A-46668D73B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0048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4C9EE-C788-A8B8-6986-11E09C8F2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9BC51-D74A-DBA4-492E-66D613F943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36253-F21C-F18C-634A-EEAE1EEB8B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E9B403-003A-9C0D-ED4D-A6409A921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1D126-2D2C-A2CD-2C1C-E372C6A46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F4E228-0D41-1FD3-9D8B-5F4B1A944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9326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A6D10-B5EE-977D-9C38-13BCB0EDD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168A4-5E75-0E4A-E6AA-FA40D62C1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27AFE5-E687-BBF2-F957-71025B93F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346DC5-3291-3B79-A844-12BFCCB485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EDE8AE-2267-1DF7-BE54-D0969E6D9C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B6C56-77F9-64C6-70AE-EA8180E3B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2126B6-1015-FD28-4190-566DF25D2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B5EF25-9264-36C5-2699-D306F0B0C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3081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762D3-1D83-9B5F-C442-13115418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6EEFDD-C326-0673-E464-97F7AAB2B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08B55-B127-3548-82CD-A834E1ADE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58636E-D548-E174-83DE-02A5758FD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2749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2C5A3F-7DEF-CA67-82BD-9F461597B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A73789-39FA-7875-0B4D-17A7D43E6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4626A-D84F-7C0D-DA6C-838F8EAE1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212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1107B-09C0-F6B5-D2BB-07324396D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F0C56-83C8-324F-230E-B06226F48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51802A-7836-509C-E7BF-F844B3B5C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5D12E-E9FC-86D5-82CC-4DF280987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AB4E9-C165-8923-408C-791699966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268766-352E-C15A-15DE-93B6827B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1757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D6EE8-0C70-2E4D-FE6F-577F04929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9EE475-D184-19B6-D40C-9196277D3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D53CB9-428E-4EC3-ABCF-7C874E3BE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C66A2-F86A-DAB2-2BBA-2E6C5CC37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9FBB1-2A75-95C3-1B69-D057D9D30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82DBF3-98CD-EFEB-4142-BD94BEFE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212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053297-90F2-1C09-5D64-DF8C8BEAA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0FF86-1A0A-5B71-8526-AEFBDCB0A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AA52B-FBB0-DD5D-F864-AFC71C2C2D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58BD6-0C70-42F8-9037-231161FD07E2}" type="datetimeFigureOut">
              <a:rPr lang="en-IN" smtClean="0"/>
              <a:t>20-10-2023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B9799-442E-5305-8783-97356278DB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D774E-23D7-A4AC-8B03-9C0AD87BC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840F3-5B17-4250-AEDA-CAAB039D6A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2899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D62388-9EEA-D78B-1AF4-C60742A67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BA2DB3-A111-4BD1-4801-CCB466C2EC4A}"/>
              </a:ext>
            </a:extLst>
          </p:cNvPr>
          <p:cNvSpPr txBox="1"/>
          <p:nvPr/>
        </p:nvSpPr>
        <p:spPr>
          <a:xfrm>
            <a:off x="7467600" y="4849907"/>
            <a:ext cx="32990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1DE3C2"/>
                </a:solidFill>
              </a:rPr>
              <a:t>TEAM 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1DE3C2"/>
                </a:solidFill>
              </a:rPr>
              <a:t>SATISH .CH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1DE3C2"/>
                </a:solidFill>
              </a:rPr>
              <a:t>ABHINAV .D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1DE3C2"/>
                </a:solidFill>
              </a:rPr>
              <a:t>LOKESH .P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1DE3C2"/>
                </a:solidFill>
              </a:rPr>
              <a:t>PARDHU .N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1DE3C2"/>
                </a:solidFill>
              </a:rPr>
              <a:t>KARTHIKEYA .P</a:t>
            </a:r>
          </a:p>
        </p:txBody>
      </p:sp>
    </p:spTree>
    <p:extLst>
      <p:ext uri="{BB962C8B-B14F-4D97-AF65-F5344CB8AC3E}">
        <p14:creationId xmlns:p14="http://schemas.microsoft.com/office/powerpoint/2010/main" val="136096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76D59EF-736F-B73D-574D-6864AE8339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C6AF62-B551-8063-144C-DFD9D147E5A7}"/>
              </a:ext>
            </a:extLst>
          </p:cNvPr>
          <p:cNvSpPr txBox="1"/>
          <p:nvPr/>
        </p:nvSpPr>
        <p:spPr>
          <a:xfrm>
            <a:off x="4105836" y="1060284"/>
            <a:ext cx="6207924" cy="5021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400" b="1" dirty="0">
                <a:solidFill>
                  <a:prstClr val="black"/>
                </a:solidFill>
                <a:latin typeface="Calibri" panose="020F0502020204030204"/>
              </a:rPr>
              <a:t>Libraries:</a:t>
            </a:r>
          </a:p>
          <a:p>
            <a:pPr marL="1257300" lvl="2" indent="-342900">
              <a:buFont typeface="Arial" panose="020B0604020202020204" pitchFamily="34" charset="0"/>
              <a:buChar char="•"/>
              <a:defRPr/>
            </a:pPr>
            <a:r>
              <a:rPr lang="en-IN" sz="2400" dirty="0" err="1">
                <a:solidFill>
                  <a:prstClr val="black"/>
                </a:solidFill>
                <a:latin typeface="Calibri" panose="020F0502020204030204"/>
              </a:rPr>
              <a:t>Librosa</a:t>
            </a:r>
            <a:r>
              <a:rPr lang="en-IN" sz="2400" dirty="0">
                <a:solidFill>
                  <a:prstClr val="black"/>
                </a:solidFill>
                <a:latin typeface="Calibri" panose="020F0502020204030204"/>
              </a:rPr>
              <a:t> ,</a:t>
            </a:r>
          </a:p>
          <a:p>
            <a:pPr marL="1257300" lvl="2" indent="-342900">
              <a:buFont typeface="Arial" panose="020B0604020202020204" pitchFamily="34" charset="0"/>
              <a:buChar char="•"/>
              <a:defRPr/>
            </a:pPr>
            <a:r>
              <a:rPr lang="en-IN" sz="2400" dirty="0" err="1">
                <a:solidFill>
                  <a:prstClr val="black"/>
                </a:solidFill>
                <a:latin typeface="Calibri" panose="020F0502020204030204"/>
              </a:rPr>
              <a:t>Soundfile</a:t>
            </a:r>
            <a:r>
              <a:rPr lang="en-IN" sz="2400" dirty="0">
                <a:solidFill>
                  <a:prstClr val="black"/>
                </a:solidFill>
                <a:latin typeface="Calibri" panose="020F0502020204030204"/>
              </a:rPr>
              <a:t> ,</a:t>
            </a:r>
          </a:p>
          <a:p>
            <a:pPr marL="1257300" lvl="2" indent="-342900">
              <a:buFont typeface="Arial" panose="020B0604020202020204" pitchFamily="34" charset="0"/>
              <a:buChar char="•"/>
              <a:defRPr/>
            </a:pPr>
            <a:r>
              <a:rPr lang="en-IN" sz="2400" dirty="0">
                <a:solidFill>
                  <a:prstClr val="black"/>
                </a:solidFill>
                <a:latin typeface="Calibri" panose="020F0502020204030204"/>
              </a:rPr>
              <a:t>OS, glob, </a:t>
            </a:r>
            <a:r>
              <a:rPr lang="en-IN" sz="2400" dirty="0" err="1">
                <a:solidFill>
                  <a:prstClr val="black"/>
                </a:solidFill>
                <a:latin typeface="Calibri" panose="020F0502020204030204"/>
              </a:rPr>
              <a:t>Sklearn</a:t>
            </a:r>
            <a:r>
              <a:rPr lang="en-IN" sz="2400" dirty="0">
                <a:solidFill>
                  <a:prstClr val="black"/>
                </a:solidFill>
                <a:latin typeface="Calibri" panose="020F0502020204030204"/>
              </a:rPr>
              <a:t> ;</a:t>
            </a:r>
            <a:endParaRPr lang="en-IN" sz="2400" b="1" dirty="0">
              <a:solidFill>
                <a:prstClr val="black"/>
              </a:solidFill>
              <a:latin typeface="Calibri" panose="020F0502020204030204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400" b="1" dirty="0">
                <a:solidFill>
                  <a:prstClr val="black"/>
                </a:solidFill>
                <a:latin typeface="Calibri" panose="020F0502020204030204"/>
              </a:rPr>
              <a:t>Data Sets :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IN" sz="2400" dirty="0">
                <a:solidFill>
                  <a:prstClr val="black"/>
                </a:solidFill>
                <a:latin typeface="Calibri" panose="020F0502020204030204"/>
              </a:rPr>
              <a:t>RAVDESS </a:t>
            </a:r>
            <a:r>
              <a:rPr lang="en-IN" sz="2400" b="1" dirty="0">
                <a:solidFill>
                  <a:prstClr val="black"/>
                </a:solidFill>
                <a:latin typeface="Calibri" panose="020F0502020204030204"/>
              </a:rPr>
              <a:t>;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400" b="1" dirty="0">
                <a:solidFill>
                  <a:prstClr val="black"/>
                </a:solidFill>
                <a:latin typeface="Calibri" panose="020F0502020204030204"/>
              </a:rPr>
              <a:t>Extracted Features ;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400" b="1" dirty="0">
                <a:solidFill>
                  <a:prstClr val="black"/>
                </a:solidFill>
                <a:latin typeface="Calibri" panose="020F0502020204030204"/>
              </a:rPr>
              <a:t>Data Splitting ;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Model Building ;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400" b="1" dirty="0">
                <a:solidFill>
                  <a:prstClr val="black"/>
                </a:solidFill>
                <a:latin typeface="Calibri" panose="020F0502020204030204"/>
              </a:rPr>
              <a:t>Accuracy and Classification Tech ;</a:t>
            </a:r>
            <a:endParaRPr kumimoji="0" lang="en-I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556A7F-081B-8ECE-3EC1-D4A80B85F510}"/>
              </a:ext>
            </a:extLst>
          </p:cNvPr>
          <p:cNvSpPr txBox="1"/>
          <p:nvPr/>
        </p:nvSpPr>
        <p:spPr>
          <a:xfrm>
            <a:off x="4105836" y="206189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i="1" dirty="0"/>
              <a:t>IMPORTANT ELEMENTS</a:t>
            </a:r>
          </a:p>
        </p:txBody>
      </p:sp>
    </p:spTree>
    <p:extLst>
      <p:ext uri="{BB962C8B-B14F-4D97-AF65-F5344CB8AC3E}">
        <p14:creationId xmlns:p14="http://schemas.microsoft.com/office/powerpoint/2010/main" val="3540074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ED04EF-0D46-CC7A-8400-E6E6E5FBD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4878B6-F23A-EC46-4DAE-462D2A27F5AC}"/>
              </a:ext>
            </a:extLst>
          </p:cNvPr>
          <p:cNvSpPr txBox="1"/>
          <p:nvPr/>
        </p:nvSpPr>
        <p:spPr>
          <a:xfrm>
            <a:off x="4329953" y="2034098"/>
            <a:ext cx="53877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dirty="0">
                <a:solidFill>
                  <a:schemeClr val="accent1">
                    <a:lumMod val="75000"/>
                  </a:schemeClr>
                </a:solidFill>
                <a:latin typeface="Bradley Hand ITC" panose="03070402050302030203" pitchFamily="66" charset="0"/>
                <a:cs typeface="Aharoni" panose="02010803020104030203" pitchFamily="2" charset="-79"/>
              </a:rPr>
              <a:t>THANK</a:t>
            </a:r>
          </a:p>
          <a:p>
            <a:pPr algn="ctr"/>
            <a:r>
              <a:rPr lang="en-IN" sz="6000" b="1" dirty="0">
                <a:solidFill>
                  <a:schemeClr val="accent1">
                    <a:lumMod val="75000"/>
                  </a:schemeClr>
                </a:solidFill>
                <a:latin typeface="Bradley Hand ITC" panose="03070402050302030203" pitchFamily="66" charset="0"/>
                <a:cs typeface="Aharoni" panose="02010803020104030203" pitchFamily="2" charset="-79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800832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A9F926-1C8D-7DA9-3FF1-070C54F7E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48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B12D98-D8DD-1B95-5D28-C416BC5D8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91A616-AB2F-F68B-4E5E-E9031E5A7272}"/>
              </a:ext>
            </a:extLst>
          </p:cNvPr>
          <p:cNvSpPr txBox="1"/>
          <p:nvPr/>
        </p:nvSpPr>
        <p:spPr>
          <a:xfrm>
            <a:off x="4540622" y="197223"/>
            <a:ext cx="4096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Eras Demi ITC" panose="020B08050305040208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PROBLEM</a:t>
            </a:r>
            <a:r>
              <a:rPr lang="en-IN" b="1" dirty="0">
                <a:latin typeface="Eras Demi ITC" panose="020B08050305040208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</a:t>
            </a:r>
            <a:r>
              <a:rPr lang="en-IN" sz="2800" b="1" dirty="0">
                <a:latin typeface="Eras Demi ITC" panose="020B08050305040208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STATEMENT</a:t>
            </a:r>
            <a:endParaRPr lang="en-IN" b="1" dirty="0">
              <a:latin typeface="Eras Demi ITC" panose="020B08050305040208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44FF0-0233-B63B-85C2-560370BD5016}"/>
              </a:ext>
            </a:extLst>
          </p:cNvPr>
          <p:cNvSpPr txBox="1"/>
          <p:nvPr/>
        </p:nvSpPr>
        <p:spPr>
          <a:xfrm>
            <a:off x="927847" y="2767280"/>
            <a:ext cx="103363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i="1" dirty="0"/>
              <a:t>Speech Emotion Recognition Using LIBROSA and Neural Network Classifier.</a:t>
            </a:r>
          </a:p>
          <a:p>
            <a:pPr marL="285750" indent="-285750" algn="ctr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1539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BACA46-5BA7-1707-1A27-27B730D949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219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1C8346-81C6-CA09-95B8-56CBAB79E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100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5D3896-EAA9-C6DB-D16A-100054298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681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8FB6B2-7D1F-993E-C5DB-B687D0C64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421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E4177C-01C3-F9DA-2C5E-9FFBC204A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273417C-540A-C6D6-1189-1E4D6E52011C}"/>
              </a:ext>
            </a:extLst>
          </p:cNvPr>
          <p:cNvSpPr/>
          <p:nvPr/>
        </p:nvSpPr>
        <p:spPr>
          <a:xfrm>
            <a:off x="2384612" y="959224"/>
            <a:ext cx="8220634" cy="540571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D6ECD7-7A12-8F38-2C81-EDFECAA50D17}"/>
              </a:ext>
            </a:extLst>
          </p:cNvPr>
          <p:cNvSpPr txBox="1"/>
          <p:nvPr/>
        </p:nvSpPr>
        <p:spPr>
          <a:xfrm>
            <a:off x="4258234" y="235332"/>
            <a:ext cx="4688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i="1" dirty="0"/>
              <a:t>TRAINING PROCESS WORKFLOW</a:t>
            </a:r>
          </a:p>
        </p:txBody>
      </p:sp>
    </p:spTree>
    <p:extLst>
      <p:ext uri="{BB962C8B-B14F-4D97-AF65-F5344CB8AC3E}">
        <p14:creationId xmlns:p14="http://schemas.microsoft.com/office/powerpoint/2010/main" val="904813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9514DC-6778-CE24-3579-7ADCE224E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257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67</Words>
  <Application>Microsoft Office PowerPoint</Application>
  <PresentationFormat>Widescreen</PresentationFormat>
  <Paragraphs>22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Bradley Hand ITC</vt:lpstr>
      <vt:lpstr>Calibri</vt:lpstr>
      <vt:lpstr>Calibri Light</vt:lpstr>
      <vt:lpstr>Eras Demi ITC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Satish Chitturi</dc:creator>
  <cp:lastModifiedBy>Satish Chitturi</cp:lastModifiedBy>
  <cp:revision>2</cp:revision>
  <dcterms:created xsi:type="dcterms:W3CDTF">2023-10-19T05:08:11Z</dcterms:created>
  <dcterms:modified xsi:type="dcterms:W3CDTF">2023-10-20T02:54:34Z</dcterms:modified>
</cp:coreProperties>
</file>

<file path=docProps/thumbnail.jpeg>
</file>